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592D7"/>
    <a:srgbClr val="6282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310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араллелограмм 5">
            <a:extLst>
              <a:ext uri="{FF2B5EF4-FFF2-40B4-BE49-F238E27FC236}">
                <a16:creationId xmlns:a16="http://schemas.microsoft.com/office/drawing/2014/main" id="{9480F679-99EF-9900-5743-E25D3F3EC0FA}"/>
              </a:ext>
            </a:extLst>
          </p:cNvPr>
          <p:cNvSpPr/>
          <p:nvPr userDrawn="1"/>
        </p:nvSpPr>
        <p:spPr>
          <a:xfrm flipH="1">
            <a:off x="3628128" y="9571802"/>
            <a:ext cx="3094037" cy="711200"/>
          </a:xfrm>
          <a:prstGeom prst="parallelogram">
            <a:avLst>
              <a:gd name="adj" fmla="val 112500"/>
            </a:avLst>
          </a:prstGeom>
          <a:solidFill>
            <a:srgbClr val="3592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/>
          </a:p>
        </p:txBody>
      </p:sp>
      <p:sp>
        <p:nvSpPr>
          <p:cNvPr id="5" name="Параллелограмм 4">
            <a:extLst>
              <a:ext uri="{FF2B5EF4-FFF2-40B4-BE49-F238E27FC236}">
                <a16:creationId xmlns:a16="http://schemas.microsoft.com/office/drawing/2014/main" id="{2ABBF05F-184C-E3CF-C7C0-0BEAA147A8ED}"/>
              </a:ext>
            </a:extLst>
          </p:cNvPr>
          <p:cNvSpPr/>
          <p:nvPr userDrawn="1"/>
        </p:nvSpPr>
        <p:spPr>
          <a:xfrm flipH="1">
            <a:off x="685800" y="9571802"/>
            <a:ext cx="3094037" cy="711200"/>
          </a:xfrm>
          <a:prstGeom prst="parallelogram">
            <a:avLst>
              <a:gd name="adj" fmla="val 112500"/>
            </a:avLst>
          </a:prstGeom>
          <a:solidFill>
            <a:srgbClr val="3592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/>
          </a:p>
        </p:txBody>
      </p:sp>
      <p:sp>
        <p:nvSpPr>
          <p:cNvPr id="11" name="Заголовок 1">
            <a:extLst>
              <a:ext uri="{FF2B5EF4-FFF2-40B4-BE49-F238E27FC236}">
                <a16:creationId xmlns:a16="http://schemas.microsoft.com/office/drawing/2014/main" id="{2DF42093-B10A-C457-DFC9-B505541F3EB7}"/>
              </a:ext>
            </a:extLst>
          </p:cNvPr>
          <p:cNvSpPr txBox="1">
            <a:spLocks/>
          </p:cNvSpPr>
          <p:nvPr userDrawn="1"/>
        </p:nvSpPr>
        <p:spPr>
          <a:xfrm>
            <a:off x="1899595" y="6368688"/>
            <a:ext cx="3719668" cy="375039"/>
          </a:xfrm>
          <a:prstGeom prst="rect">
            <a:avLst/>
          </a:prstGeom>
          <a:noFill/>
        </p:spPr>
        <p:txBody>
          <a:bodyPr vert="horz" lIns="91440" tIns="45720" rIns="91440" bIns="45720" rtlCol="0" anchor="t" anchorCtr="0">
            <a:noAutofit/>
          </a:bodyPr>
          <a:lstStyle>
            <a:lvl1pPr algn="l" defTabSz="75593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37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регионального этапа</a:t>
            </a:r>
          </a:p>
        </p:txBody>
      </p:sp>
      <p:sp>
        <p:nvSpPr>
          <p:cNvPr id="12" name="Заголовок 1">
            <a:extLst>
              <a:ext uri="{FF2B5EF4-FFF2-40B4-BE49-F238E27FC236}">
                <a16:creationId xmlns:a16="http://schemas.microsoft.com/office/drawing/2014/main" id="{31BA706C-273E-0DF7-2273-01A104B99B3C}"/>
              </a:ext>
            </a:extLst>
          </p:cNvPr>
          <p:cNvSpPr txBox="1">
            <a:spLocks/>
          </p:cNvSpPr>
          <p:nvPr userDrawn="1"/>
        </p:nvSpPr>
        <p:spPr>
          <a:xfrm>
            <a:off x="1141869" y="9927402"/>
            <a:ext cx="2483322" cy="488186"/>
          </a:xfrm>
          <a:prstGeom prst="rect">
            <a:avLst/>
          </a:prstGeom>
          <a:noFill/>
        </p:spPr>
        <p:txBody>
          <a:bodyPr vert="horz" lIns="91440" tIns="45720" rIns="91440" bIns="45720" rtlCol="0" anchor="t" anchorCtr="0">
            <a:noAutofit/>
          </a:bodyPr>
          <a:lstStyle>
            <a:lvl1pPr algn="l" defTabSz="75593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37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_________________________</a:t>
            </a:r>
          </a:p>
          <a:p>
            <a:pPr algn="ctr"/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должность  </a:t>
            </a:r>
          </a:p>
        </p:txBody>
      </p:sp>
      <p:sp>
        <p:nvSpPr>
          <p:cNvPr id="13" name="Заголовок 1">
            <a:extLst>
              <a:ext uri="{FF2B5EF4-FFF2-40B4-BE49-F238E27FC236}">
                <a16:creationId xmlns:a16="http://schemas.microsoft.com/office/drawing/2014/main" id="{AA4F9BE3-85C5-0ECC-9091-F0650353DE9E}"/>
              </a:ext>
            </a:extLst>
          </p:cNvPr>
          <p:cNvSpPr txBox="1">
            <a:spLocks/>
          </p:cNvSpPr>
          <p:nvPr userDrawn="1"/>
        </p:nvSpPr>
        <p:spPr>
          <a:xfrm>
            <a:off x="2435172" y="5993648"/>
            <a:ext cx="2574353" cy="375040"/>
          </a:xfrm>
          <a:prstGeom prst="rect">
            <a:avLst/>
          </a:prstGeom>
          <a:noFill/>
        </p:spPr>
        <p:txBody>
          <a:bodyPr vert="horz" lIns="91440" tIns="45720" rIns="91440" bIns="45720" rtlCol="0" anchor="t" anchorCtr="0">
            <a:noAutofit/>
          </a:bodyPr>
          <a:lstStyle>
            <a:lvl1pPr algn="l" defTabSz="75593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37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ПОБЕДИТЕЛЯ</a:t>
            </a:r>
          </a:p>
        </p:txBody>
      </p:sp>
      <p:sp>
        <p:nvSpPr>
          <p:cNvPr id="3" name="Заголовок 1">
            <a:extLst>
              <a:ext uri="{FF2B5EF4-FFF2-40B4-BE49-F238E27FC236}">
                <a16:creationId xmlns:a16="http://schemas.microsoft.com/office/drawing/2014/main" id="{4B5A6F60-F622-18FC-AE08-04C442A77BC4}"/>
              </a:ext>
            </a:extLst>
          </p:cNvPr>
          <p:cNvSpPr txBox="1">
            <a:spLocks/>
          </p:cNvSpPr>
          <p:nvPr userDrawn="1"/>
        </p:nvSpPr>
        <p:spPr>
          <a:xfrm>
            <a:off x="4178300" y="9927402"/>
            <a:ext cx="2483322" cy="488186"/>
          </a:xfrm>
          <a:prstGeom prst="rect">
            <a:avLst/>
          </a:prstGeom>
          <a:noFill/>
        </p:spPr>
        <p:txBody>
          <a:bodyPr vert="horz" lIns="91440" tIns="45720" rIns="91440" bIns="45720" rtlCol="0" anchor="t" anchorCtr="0">
            <a:noAutofit/>
          </a:bodyPr>
          <a:lstStyle>
            <a:lvl1pPr algn="l" defTabSz="75593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37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_________________________</a:t>
            </a:r>
          </a:p>
          <a:p>
            <a:pPr algn="ctr"/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ФИО  </a:t>
            </a:r>
          </a:p>
        </p:txBody>
      </p:sp>
    </p:spTree>
    <p:extLst>
      <p:ext uri="{BB962C8B-B14F-4D97-AF65-F5344CB8AC3E}">
        <p14:creationId xmlns:p14="http://schemas.microsoft.com/office/powerpoint/2010/main" val="3122001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араллелограмм 1">
            <a:extLst>
              <a:ext uri="{FF2B5EF4-FFF2-40B4-BE49-F238E27FC236}">
                <a16:creationId xmlns:a16="http://schemas.microsoft.com/office/drawing/2014/main" id="{C12E9715-6EB6-558F-AE08-97C84CAE3A1B}"/>
              </a:ext>
            </a:extLst>
          </p:cNvPr>
          <p:cNvSpPr/>
          <p:nvPr userDrawn="1"/>
        </p:nvSpPr>
        <p:spPr>
          <a:xfrm flipH="1">
            <a:off x="3628128" y="9571802"/>
            <a:ext cx="3094037" cy="711200"/>
          </a:xfrm>
          <a:prstGeom prst="parallelogram">
            <a:avLst>
              <a:gd name="adj" fmla="val 112500"/>
            </a:avLst>
          </a:prstGeom>
          <a:solidFill>
            <a:srgbClr val="3592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/>
          </a:p>
        </p:txBody>
      </p:sp>
      <p:sp>
        <p:nvSpPr>
          <p:cNvPr id="3" name="Параллелограмм 2">
            <a:extLst>
              <a:ext uri="{FF2B5EF4-FFF2-40B4-BE49-F238E27FC236}">
                <a16:creationId xmlns:a16="http://schemas.microsoft.com/office/drawing/2014/main" id="{3D4C568D-AC4D-4C6D-F790-9B6135AD7FC9}"/>
              </a:ext>
            </a:extLst>
          </p:cNvPr>
          <p:cNvSpPr/>
          <p:nvPr userDrawn="1"/>
        </p:nvSpPr>
        <p:spPr>
          <a:xfrm flipH="1">
            <a:off x="685800" y="9571802"/>
            <a:ext cx="3094037" cy="711200"/>
          </a:xfrm>
          <a:prstGeom prst="parallelogram">
            <a:avLst>
              <a:gd name="adj" fmla="val 112500"/>
            </a:avLst>
          </a:prstGeom>
          <a:solidFill>
            <a:srgbClr val="3592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/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B390181F-7F04-8C07-2868-AD28BB994406}"/>
              </a:ext>
            </a:extLst>
          </p:cNvPr>
          <p:cNvSpPr txBox="1">
            <a:spLocks/>
          </p:cNvSpPr>
          <p:nvPr userDrawn="1"/>
        </p:nvSpPr>
        <p:spPr>
          <a:xfrm>
            <a:off x="1957083" y="6368688"/>
            <a:ext cx="3719668" cy="375039"/>
          </a:xfrm>
          <a:prstGeom prst="rect">
            <a:avLst/>
          </a:prstGeom>
          <a:noFill/>
        </p:spPr>
        <p:txBody>
          <a:bodyPr vert="horz" lIns="91440" tIns="45720" rIns="91440" bIns="45720" rtlCol="0" anchor="t" anchorCtr="0">
            <a:noAutofit/>
          </a:bodyPr>
          <a:lstStyle>
            <a:lvl1pPr algn="l" defTabSz="75593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37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регионального этапа</a:t>
            </a:r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2773EFDD-F611-1E58-5064-8D59078A658E}"/>
              </a:ext>
            </a:extLst>
          </p:cNvPr>
          <p:cNvSpPr txBox="1">
            <a:spLocks/>
          </p:cNvSpPr>
          <p:nvPr userDrawn="1"/>
        </p:nvSpPr>
        <p:spPr>
          <a:xfrm>
            <a:off x="1141869" y="9927402"/>
            <a:ext cx="2483322" cy="488186"/>
          </a:xfrm>
          <a:prstGeom prst="rect">
            <a:avLst/>
          </a:prstGeom>
          <a:noFill/>
        </p:spPr>
        <p:txBody>
          <a:bodyPr vert="horz" lIns="91440" tIns="45720" rIns="91440" bIns="45720" rtlCol="0" anchor="t" anchorCtr="0">
            <a:noAutofit/>
          </a:bodyPr>
          <a:lstStyle>
            <a:lvl1pPr algn="l" defTabSz="75593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37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_________________________</a:t>
            </a:r>
          </a:p>
          <a:p>
            <a:pPr algn="ctr"/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должность  </a:t>
            </a: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5A501E13-41C6-8B8C-EDBD-7E210E78E5B4}"/>
              </a:ext>
            </a:extLst>
          </p:cNvPr>
          <p:cNvSpPr txBox="1">
            <a:spLocks/>
          </p:cNvSpPr>
          <p:nvPr userDrawn="1"/>
        </p:nvSpPr>
        <p:spPr>
          <a:xfrm>
            <a:off x="2492660" y="5993648"/>
            <a:ext cx="2574353" cy="375040"/>
          </a:xfrm>
          <a:prstGeom prst="rect">
            <a:avLst/>
          </a:prstGeom>
          <a:noFill/>
        </p:spPr>
        <p:txBody>
          <a:bodyPr vert="horz" lIns="91440" tIns="45720" rIns="91440" bIns="45720" rtlCol="0" anchor="t" anchorCtr="0">
            <a:noAutofit/>
          </a:bodyPr>
          <a:lstStyle>
            <a:lvl1pPr algn="l" defTabSz="75593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37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ПРИЗЕРА</a:t>
            </a:r>
          </a:p>
        </p:txBody>
      </p:sp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F3018F82-66EE-F718-6B8D-B36F8030DE25}"/>
              </a:ext>
            </a:extLst>
          </p:cNvPr>
          <p:cNvSpPr txBox="1">
            <a:spLocks/>
          </p:cNvSpPr>
          <p:nvPr userDrawn="1"/>
        </p:nvSpPr>
        <p:spPr>
          <a:xfrm>
            <a:off x="4178300" y="9927402"/>
            <a:ext cx="2483322" cy="488186"/>
          </a:xfrm>
          <a:prstGeom prst="rect">
            <a:avLst/>
          </a:prstGeom>
          <a:noFill/>
        </p:spPr>
        <p:txBody>
          <a:bodyPr vert="horz" lIns="91440" tIns="45720" rIns="91440" bIns="45720" rtlCol="0" anchor="t" anchorCtr="0">
            <a:noAutofit/>
          </a:bodyPr>
          <a:lstStyle>
            <a:lvl1pPr algn="l" defTabSz="75593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37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_________________________</a:t>
            </a:r>
          </a:p>
          <a:p>
            <a:pPr algn="ctr"/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ФИО  </a:t>
            </a:r>
          </a:p>
        </p:txBody>
      </p:sp>
    </p:spTree>
    <p:extLst>
      <p:ext uri="{BB962C8B-B14F-4D97-AF65-F5344CB8AC3E}">
        <p14:creationId xmlns:p14="http://schemas.microsoft.com/office/powerpoint/2010/main" val="3492848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араллелограмм 1">
            <a:extLst>
              <a:ext uri="{FF2B5EF4-FFF2-40B4-BE49-F238E27FC236}">
                <a16:creationId xmlns:a16="http://schemas.microsoft.com/office/drawing/2014/main" id="{510A1243-BC74-4386-2E65-654348EAD9FF}"/>
              </a:ext>
            </a:extLst>
          </p:cNvPr>
          <p:cNvSpPr/>
          <p:nvPr userDrawn="1"/>
        </p:nvSpPr>
        <p:spPr>
          <a:xfrm flipH="1">
            <a:off x="3628128" y="9571802"/>
            <a:ext cx="3094037" cy="711200"/>
          </a:xfrm>
          <a:prstGeom prst="parallelogram">
            <a:avLst>
              <a:gd name="adj" fmla="val 112500"/>
            </a:avLst>
          </a:prstGeom>
          <a:solidFill>
            <a:srgbClr val="3592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/>
          </a:p>
        </p:txBody>
      </p:sp>
      <p:sp>
        <p:nvSpPr>
          <p:cNvPr id="3" name="Параллелограмм 2">
            <a:extLst>
              <a:ext uri="{FF2B5EF4-FFF2-40B4-BE49-F238E27FC236}">
                <a16:creationId xmlns:a16="http://schemas.microsoft.com/office/drawing/2014/main" id="{003926DC-52F5-C3B2-0950-8A80381A2450}"/>
              </a:ext>
            </a:extLst>
          </p:cNvPr>
          <p:cNvSpPr/>
          <p:nvPr userDrawn="1"/>
        </p:nvSpPr>
        <p:spPr>
          <a:xfrm flipH="1">
            <a:off x="685800" y="9571802"/>
            <a:ext cx="3094037" cy="711200"/>
          </a:xfrm>
          <a:prstGeom prst="parallelogram">
            <a:avLst>
              <a:gd name="adj" fmla="val 112500"/>
            </a:avLst>
          </a:prstGeom>
          <a:solidFill>
            <a:srgbClr val="3592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/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F67AF209-BEF1-27A9-7094-EB488C00BEB8}"/>
              </a:ext>
            </a:extLst>
          </p:cNvPr>
          <p:cNvSpPr txBox="1">
            <a:spLocks/>
          </p:cNvSpPr>
          <p:nvPr userDrawn="1"/>
        </p:nvSpPr>
        <p:spPr>
          <a:xfrm>
            <a:off x="1957083" y="6368688"/>
            <a:ext cx="3719668" cy="375039"/>
          </a:xfrm>
          <a:prstGeom prst="rect">
            <a:avLst/>
          </a:prstGeom>
          <a:noFill/>
        </p:spPr>
        <p:txBody>
          <a:bodyPr vert="horz" lIns="91440" tIns="45720" rIns="91440" bIns="45720" rtlCol="0" anchor="t" anchorCtr="0">
            <a:noAutofit/>
          </a:bodyPr>
          <a:lstStyle>
            <a:lvl1pPr algn="l" defTabSz="75593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37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регионального этапа</a:t>
            </a:r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BAA0DB9F-D8CF-76A1-85BA-8069984C474A}"/>
              </a:ext>
            </a:extLst>
          </p:cNvPr>
          <p:cNvSpPr txBox="1">
            <a:spLocks/>
          </p:cNvSpPr>
          <p:nvPr userDrawn="1"/>
        </p:nvSpPr>
        <p:spPr>
          <a:xfrm>
            <a:off x="1141869" y="9927402"/>
            <a:ext cx="2483322" cy="488186"/>
          </a:xfrm>
          <a:prstGeom prst="rect">
            <a:avLst/>
          </a:prstGeom>
          <a:noFill/>
        </p:spPr>
        <p:txBody>
          <a:bodyPr vert="horz" lIns="91440" tIns="45720" rIns="91440" bIns="45720" rtlCol="0" anchor="t" anchorCtr="0">
            <a:noAutofit/>
          </a:bodyPr>
          <a:lstStyle>
            <a:lvl1pPr algn="l" defTabSz="75593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37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_________________________</a:t>
            </a:r>
          </a:p>
          <a:p>
            <a:pPr algn="ctr"/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должность  </a:t>
            </a: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BA517F8B-6465-14DA-A05F-EBCFBDB3E55F}"/>
              </a:ext>
            </a:extLst>
          </p:cNvPr>
          <p:cNvSpPr txBox="1">
            <a:spLocks/>
          </p:cNvSpPr>
          <p:nvPr userDrawn="1"/>
        </p:nvSpPr>
        <p:spPr>
          <a:xfrm>
            <a:off x="2492660" y="5993648"/>
            <a:ext cx="2574353" cy="375040"/>
          </a:xfrm>
          <a:prstGeom prst="rect">
            <a:avLst/>
          </a:prstGeom>
          <a:noFill/>
        </p:spPr>
        <p:txBody>
          <a:bodyPr vert="horz" lIns="91440" tIns="45720" rIns="91440" bIns="45720" rtlCol="0" anchor="t" anchorCtr="0">
            <a:noAutofit/>
          </a:bodyPr>
          <a:lstStyle>
            <a:lvl1pPr algn="l" defTabSz="75593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37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УЧАСТНИКА</a:t>
            </a:r>
          </a:p>
        </p:txBody>
      </p:sp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92A41074-31EE-7393-56C2-D4D2374390DB}"/>
              </a:ext>
            </a:extLst>
          </p:cNvPr>
          <p:cNvSpPr txBox="1">
            <a:spLocks/>
          </p:cNvSpPr>
          <p:nvPr userDrawn="1"/>
        </p:nvSpPr>
        <p:spPr>
          <a:xfrm>
            <a:off x="4178300" y="9927402"/>
            <a:ext cx="2483322" cy="488186"/>
          </a:xfrm>
          <a:prstGeom prst="rect">
            <a:avLst/>
          </a:prstGeom>
          <a:noFill/>
        </p:spPr>
        <p:txBody>
          <a:bodyPr vert="horz" lIns="91440" tIns="45720" rIns="91440" bIns="45720" rtlCol="0" anchor="t" anchorCtr="0">
            <a:noAutofit/>
          </a:bodyPr>
          <a:lstStyle>
            <a:lvl1pPr algn="l" defTabSz="75593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37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_________________________</a:t>
            </a:r>
          </a:p>
          <a:p>
            <a:pPr algn="ctr"/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ФИО  </a:t>
            </a:r>
          </a:p>
        </p:txBody>
      </p:sp>
    </p:spTree>
    <p:extLst>
      <p:ext uri="{BB962C8B-B14F-4D97-AF65-F5344CB8AC3E}">
        <p14:creationId xmlns:p14="http://schemas.microsoft.com/office/powerpoint/2010/main" val="2496669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9856AC89-3B06-5219-1F0E-895CBEBD8538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686"/>
            <a:ext cx="7559675" cy="10691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8504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39159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48747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3100153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</TotalTime>
  <Words>0</Words>
  <Application>Microsoft Office PowerPoint</Application>
  <PresentationFormat>Произвольный</PresentationFormat>
  <Paragraphs>0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6" baseType="lpstr">
      <vt:lpstr>Arial</vt:lpstr>
      <vt:lpstr>Calibri</vt:lpstr>
      <vt:lpstr>Тема Office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николай скирда</dc:creator>
  <cp:lastModifiedBy>николай скирда</cp:lastModifiedBy>
  <cp:revision>6</cp:revision>
  <dcterms:created xsi:type="dcterms:W3CDTF">2022-09-24T22:06:59Z</dcterms:created>
  <dcterms:modified xsi:type="dcterms:W3CDTF">2022-09-29T10:03:23Z</dcterms:modified>
</cp:coreProperties>
</file>